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1" r:id="rId12"/>
    <p:sldId id="272" r:id="rId13"/>
    <p:sldId id="281" r:id="rId14"/>
    <p:sldId id="273" r:id="rId15"/>
    <p:sldId id="282" r:id="rId16"/>
    <p:sldId id="284" r:id="rId17"/>
    <p:sldId id="285" r:id="rId18"/>
    <p:sldId id="283" r:id="rId19"/>
    <p:sldId id="269" r:id="rId20"/>
    <p:sldId id="276" r:id="rId21"/>
    <p:sldId id="274" r:id="rId22"/>
    <p:sldId id="275" r:id="rId23"/>
    <p:sldId id="270" r:id="rId24"/>
    <p:sldId id="266" r:id="rId25"/>
    <p:sldId id="265" r:id="rId26"/>
    <p:sldId id="267" r:id="rId27"/>
    <p:sldId id="277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>
        <p:scale>
          <a:sx n="81" d="100"/>
          <a:sy n="81" d="100"/>
        </p:scale>
        <p:origin x="-1144" y="-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sktop.github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r="50000"/>
          <a:stretch/>
        </p:blipFill>
        <p:spPr>
          <a:xfrm>
            <a:off x="838200" y="1449977"/>
            <a:ext cx="9560826" cy="5177246"/>
          </a:xfrm>
        </p:spPr>
      </p:pic>
      <p:sp>
        <p:nvSpPr>
          <p:cNvPr id="5" name="Rectangle 4"/>
          <p:cNvSpPr/>
          <p:nvPr/>
        </p:nvSpPr>
        <p:spPr>
          <a:xfrm>
            <a:off x="2525486" y="3052544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1433966"/>
            <a:ext cx="6399269" cy="359958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2194561" y="1991314"/>
            <a:ext cx="6404808" cy="35995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3550922" y="2566080"/>
            <a:ext cx="6404808" cy="35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>
            <a:off x="838200" y="1583872"/>
            <a:ext cx="7678783" cy="433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5"/>
          <a:stretch/>
        </p:blipFill>
        <p:spPr>
          <a:xfrm>
            <a:off x="2111645" y="2088969"/>
            <a:ext cx="7668081" cy="4327631"/>
          </a:xfr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9" b="319"/>
          <a:stretch/>
        </p:blipFill>
        <p:spPr>
          <a:xfrm>
            <a:off x="857839" y="1457308"/>
            <a:ext cx="9089528" cy="5132028"/>
          </a:xfrm>
        </p:spPr>
      </p:pic>
      <p:sp>
        <p:nvSpPr>
          <p:cNvPr id="5" name="Rectangle 4"/>
          <p:cNvSpPr/>
          <p:nvPr/>
        </p:nvSpPr>
        <p:spPr>
          <a:xfrm>
            <a:off x="3734090" y="1693978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99" y="2389430"/>
            <a:ext cx="11910601" cy="36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collaborator to your project (repository)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 r="50000"/>
          <a:stretch/>
        </p:blipFill>
        <p:spPr>
          <a:xfrm>
            <a:off x="838200" y="1690688"/>
            <a:ext cx="9245925" cy="4997495"/>
          </a:xfrm>
        </p:spPr>
      </p:pic>
      <p:sp>
        <p:nvSpPr>
          <p:cNvPr id="7" name="Rectangle 6"/>
          <p:cNvSpPr/>
          <p:nvPr/>
        </p:nvSpPr>
        <p:spPr>
          <a:xfrm>
            <a:off x="6322422" y="2804160"/>
            <a:ext cx="618309" cy="2873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21130" y="3412492"/>
            <a:ext cx="1380309" cy="21027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collaborator to your project (repository)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" r="50000"/>
          <a:stretch/>
        </p:blipFill>
        <p:spPr>
          <a:xfrm>
            <a:off x="838200" y="1771937"/>
            <a:ext cx="9063886" cy="4916245"/>
          </a:xfrm>
        </p:spPr>
      </p:pic>
      <p:sp>
        <p:nvSpPr>
          <p:cNvPr id="5" name="Rectangle 4"/>
          <p:cNvSpPr/>
          <p:nvPr/>
        </p:nvSpPr>
        <p:spPr>
          <a:xfrm>
            <a:off x="2481942" y="3804378"/>
            <a:ext cx="1349829" cy="2189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6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3" r="50000"/>
          <a:stretch/>
        </p:blipFill>
        <p:spPr>
          <a:xfrm>
            <a:off x="838200" y="1690688"/>
            <a:ext cx="8972181" cy="4875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1085" y="3678128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866606" y="3910149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 t="6277" r="12475" b="11667"/>
          <a:stretch/>
        </p:blipFill>
        <p:spPr>
          <a:xfrm>
            <a:off x="838199" y="1699397"/>
            <a:ext cx="7289027" cy="4997494"/>
          </a:xfrm>
        </p:spPr>
      </p:pic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/>
          <a:stretch/>
        </p:blipFill>
        <p:spPr>
          <a:xfrm>
            <a:off x="838200" y="1485001"/>
            <a:ext cx="9072154" cy="5111552"/>
          </a:xfrm>
        </p:spPr>
      </p:pic>
      <p:grpSp>
        <p:nvGrpSpPr>
          <p:cNvPr id="8" name="Group 7"/>
          <p:cNvGrpSpPr/>
          <p:nvPr/>
        </p:nvGrpSpPr>
        <p:grpSpPr>
          <a:xfrm>
            <a:off x="957942" y="3793680"/>
            <a:ext cx="2264228" cy="851560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 r="50083"/>
          <a:stretch/>
        </p:blipFill>
        <p:spPr>
          <a:xfrm>
            <a:off x="838200" y="1690688"/>
            <a:ext cx="9150531" cy="4971933"/>
          </a:xfrm>
        </p:spPr>
      </p:pic>
      <p:sp>
        <p:nvSpPr>
          <p:cNvPr id="5" name="Rectangle 4"/>
          <p:cNvSpPr/>
          <p:nvPr/>
        </p:nvSpPr>
        <p:spPr>
          <a:xfrm>
            <a:off x="2412273" y="3495709"/>
            <a:ext cx="452847" cy="2489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2273" y="4052166"/>
            <a:ext cx="618310" cy="2324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20982" y="4736071"/>
            <a:ext cx="444138" cy="2452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r="50083" b="-1"/>
          <a:stretch/>
        </p:blipFill>
        <p:spPr>
          <a:xfrm>
            <a:off x="838200" y="1440500"/>
            <a:ext cx="9728426" cy="52912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96250" y="3477400"/>
            <a:ext cx="1227910" cy="2237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r="50000"/>
          <a:stretch/>
        </p:blipFill>
        <p:spPr>
          <a:xfrm>
            <a:off x="838200" y="1402082"/>
            <a:ext cx="9673728" cy="5233850"/>
          </a:xfrm>
        </p:spPr>
      </p:pic>
      <p:sp>
        <p:nvSpPr>
          <p:cNvPr id="9" name="Rectangle 8"/>
          <p:cNvSpPr/>
          <p:nvPr/>
        </p:nvSpPr>
        <p:spPr>
          <a:xfrm>
            <a:off x="2534193" y="2547447"/>
            <a:ext cx="1384663" cy="25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259</Words>
  <Application>Microsoft Macintosh PowerPoint</Application>
  <PresentationFormat>Custom</PresentationFormat>
  <Paragraphs>50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Version control with Github Desktop</vt:lpstr>
      <vt:lpstr>Git</vt:lpstr>
      <vt:lpstr>github.com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</vt:lpstr>
      <vt:lpstr>PowerPoint Presentation</vt:lpstr>
      <vt:lpstr>Adding collaborator to your project (repository)</vt:lpstr>
      <vt:lpstr>Adding collaborator to your project (repository)</vt:lpstr>
      <vt:lpstr>The collaborator: may check your email and find the link to this page.</vt:lpstr>
      <vt:lpstr>The collaborator: clone a repository from the organizer.</vt:lpstr>
      <vt:lpstr>PowerPoint Presentation</vt:lpstr>
      <vt:lpstr>Extras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</vt:vector>
  </TitlesOfParts>
  <Company>Boston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Shuai Wei</cp:lastModifiedBy>
  <cp:revision>78</cp:revision>
  <dcterms:created xsi:type="dcterms:W3CDTF">2018-08-20T19:37:00Z</dcterms:created>
  <dcterms:modified xsi:type="dcterms:W3CDTF">2018-08-27T02:30:47Z</dcterms:modified>
</cp:coreProperties>
</file>